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4" r:id="rId2"/>
    <p:sldId id="305" r:id="rId3"/>
    <p:sldId id="303" r:id="rId4"/>
    <p:sldId id="259" r:id="rId5"/>
    <p:sldId id="298" r:id="rId6"/>
    <p:sldId id="289" r:id="rId7"/>
    <p:sldId id="285" r:id="rId8"/>
    <p:sldId id="302" r:id="rId9"/>
    <p:sldId id="299" r:id="rId10"/>
    <p:sldId id="273" r:id="rId11"/>
    <p:sldId id="264" r:id="rId12"/>
    <p:sldId id="301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D44F3-E415-4B5D-B3F4-01D3A04718B6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8E9F6-11C4-458E-AD43-F60E798A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2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8E9F6-11C4-458E-AD43-F60E798A91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6AF3AA-5EAD-4132-9F60-4785B70ACCE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DF1042-243F-48D1-981F-7D61E4EBB0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937152"/>
          </a:xfrm>
        </p:spPr>
        <p:txBody>
          <a:bodyPr/>
          <a:lstStyle/>
          <a:p>
            <a:pPr marL="0" indent="0">
              <a:buNone/>
            </a:pPr>
            <a:r>
              <a:rPr lang="ba-RU" sz="1800" dirty="0" smtClean="0"/>
              <a:t>Башҡарҙы: Акимова Полина, </a:t>
            </a:r>
            <a:br>
              <a:rPr lang="ba-RU" sz="1800" dirty="0" smtClean="0"/>
            </a:br>
            <a:r>
              <a:rPr lang="ba-RU" sz="1800" dirty="0" smtClean="0"/>
              <a:t>Раевка ауылы гимназияһының </a:t>
            </a:r>
            <a:br>
              <a:rPr lang="ba-RU" sz="1800" dirty="0" smtClean="0"/>
            </a:br>
            <a:r>
              <a:rPr lang="ba-RU" sz="1800" dirty="0" smtClean="0"/>
              <a:t>8А класы уҡыусыһы</a:t>
            </a:r>
            <a:br>
              <a:rPr lang="ba-RU" sz="1800" dirty="0" smtClean="0"/>
            </a:br>
            <a:r>
              <a:rPr lang="ba-RU" sz="1800" dirty="0" smtClean="0"/>
              <a:t>Етәксеһе: Кашапова Г.Ғ.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798227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a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«БАШҠОРТ ТЕЛЕ - РЕСПУБЛИКАМДЫҢ ДӘҮЛӘТ ТЕЛЕ» </a:t>
            </a:r>
          </a:p>
          <a:p>
            <a:pPr marL="45720" indent="0" algn="ctr">
              <a:buNone/>
            </a:pPr>
            <a:r>
              <a:rPr lang="ba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 теле көнөнә ҡарата презентация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aripova.a.LIBRB\Desktop\туган тел\img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27064"/>
            <a:ext cx="3888432" cy="517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727064"/>
            <a:ext cx="4608512" cy="54784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      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Башҡорттарым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!</a:t>
            </a:r>
          </a:p>
          <a:p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Башҡорттарым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!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Арабыҙҙа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наҙандар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күп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һирәк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Аңғыра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айыуҙан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Уралдағы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ҡурҡҡандай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Эй,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туғандар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наҙанлыҡтан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ҡурҡыу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!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Илтифат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ит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: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уҡыуҙалыр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шәрафәттәр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Яһиллектән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килә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ятыр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ҙур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афәттәр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Уҡығандар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күктә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осор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һыуҙа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йөҙөр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Юҡтыр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унда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әүлиәлек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кәрамәттәр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Уҡығанға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был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донъяла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жәләл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Харам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тигән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күп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шәйҙәр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хәләл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Ырыҫ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дәүләт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шишмәһен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асам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тиһәң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Ғилем-һөнәр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берҙән-бер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әмәл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Алтыға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берҙе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ҡушып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һан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булмай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Сәғәтте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алға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бороп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төн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көн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булмай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Белемлелек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—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арыҫландан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көслө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батыр,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Шуға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атланмай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һинең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төшөң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һис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өн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булмай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</a:t>
            </a:r>
          </a:p>
          <a:p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1771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ripova.a.LIBRB\Pictures\img1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"/>
          <a:stretch/>
        </p:blipFill>
        <p:spPr bwMode="auto">
          <a:xfrm>
            <a:off x="395536" y="764704"/>
            <a:ext cx="3783375" cy="5424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707176" cy="5479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879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3e1/000bc3b0-b33449d5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6763" r="824" b="11917"/>
          <a:stretch/>
        </p:blipFill>
        <p:spPr bwMode="auto">
          <a:xfrm>
            <a:off x="-12919" y="0"/>
            <a:ext cx="9156919" cy="6858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641" y="1442357"/>
            <a:ext cx="80261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Данлы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ерҙең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ғәзиз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ерҙең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Улы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булып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тыуған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көнөм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Рәхмәт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һиңә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Йыр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булырлыҡ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һүҙҙәр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биргән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Матур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телем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туған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телем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Рәхмәт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һиңә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17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57.userapi.com/c841125/v841125915/2cc93/6aBYH0UpBE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1" b="5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32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de9/0015dfd8-25658b50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08504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088" y="1963261"/>
            <a:ext cx="7920880" cy="175432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Helver Bashkir" panose="020B0504020202020204" pitchFamily="34" charset="0"/>
              <a:ea typeface="+mj-ea"/>
              <a:cs typeface="+mj-cs"/>
            </a:endParaRPr>
          </a:p>
          <a:p>
            <a:pPr algn="ctr"/>
            <a:r>
              <a:rPr lang="ru-RU" sz="5400" b="1" i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Helver Bashkir" panose="020B0504020202020204" pitchFamily="34" charset="0"/>
                <a:ea typeface="+mj-ea"/>
                <a:cs typeface="+mj-cs"/>
              </a:rPr>
              <a:t>Башкорт теле</a:t>
            </a:r>
            <a:r>
              <a:rPr lang="ru-RU" sz="54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Helver Bashkir" panose="020B0504020202020204" pitchFamily="34" charset="0"/>
                <a:ea typeface="+mj-ea"/>
                <a:cs typeface="+mj-cs"/>
              </a:rPr>
              <a:t> </a:t>
            </a:r>
          </a:p>
          <a:p>
            <a:pPr algn="ctr"/>
            <a:endParaRPr lang="ru-RU" sz="540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8C5A59-3451-F24B-BA69-0A2F30185193}"/>
              </a:ext>
            </a:extLst>
          </p:cNvPr>
          <p:cNvSpPr txBox="1"/>
          <p:nvPr/>
        </p:nvSpPr>
        <p:spPr>
          <a:xfrm>
            <a:off x="3657600" y="221977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697FB1-6D2B-ED44-87EB-6C4E55037C0F}"/>
              </a:ext>
            </a:extLst>
          </p:cNvPr>
          <p:cNvSpPr txBox="1"/>
          <p:nvPr/>
        </p:nvSpPr>
        <p:spPr>
          <a:xfrm rot="10800000" flipV="1">
            <a:off x="3782784" y="5680848"/>
            <a:ext cx="560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>
                <a:solidFill>
                  <a:schemeClr val="bg1"/>
                </a:solidFill>
              </a:rPr>
              <a:t>Выполнила:Акимова Полина </a:t>
            </a:r>
          </a:p>
          <a:p>
            <a:pPr algn="l"/>
            <a:r>
              <a:rPr lang="ru-RU" b="1">
                <a:solidFill>
                  <a:schemeClr val="bg1"/>
                </a:solidFill>
              </a:rPr>
              <a:t>ученица 8А класса</a:t>
            </a:r>
          </a:p>
        </p:txBody>
      </p:sp>
    </p:spTree>
    <p:extLst>
      <p:ext uri="{BB962C8B-B14F-4D97-AF65-F5344CB8AC3E}">
        <p14:creationId xmlns:p14="http://schemas.microsoft.com/office/powerpoint/2010/main" val="10591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FC7A5B-C6F3-0C45-A62A-29F0DEE2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D2BBD08-617B-B24B-B87B-87A63C5395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" y="235858"/>
            <a:ext cx="8572499" cy="6186714"/>
          </a:xfrm>
        </p:spPr>
      </p:pic>
    </p:spTree>
    <p:extLst>
      <p:ext uri="{BB962C8B-B14F-4D97-AF65-F5344CB8AC3E}">
        <p14:creationId xmlns:p14="http://schemas.microsoft.com/office/powerpoint/2010/main" val="30080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427" y="739212"/>
            <a:ext cx="8560133" cy="5483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Үҙ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әсә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телем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минең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өсөн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матур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,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тәмле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тел;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үҙ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телем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үҙ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әйберем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булған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өсөн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ярата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күңел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</a:t>
            </a:r>
            <a:b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(М.Ғафури)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үҙенең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ҡулланыу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өлкәһе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ниндәй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булыуға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ҡарамаҫтан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,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йәмғиәттең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ҡиммәтле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хазинаһы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һанала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(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Ж.Кейекбаев</a:t>
            </a:r>
            <a:r>
              <a:rPr lang="ru-RU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)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Телен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һаҡлаған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илен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яҡлаған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</a:t>
            </a:r>
            <a: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(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Р.Шәғәлиев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) </a:t>
            </a:r>
            <a:b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халыҡтың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һулышы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,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йәшәйеш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ысулы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Тел бар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икән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, тел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йәшәй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икән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та бар,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та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йәшәй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</a:t>
            </a:r>
            <a:r>
              <a:rPr lang="ru-RU" dirty="0"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(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Ш.Анаҡ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)</a:t>
            </a:r>
          </a:p>
          <a:p>
            <a:pPr algn="ctr">
              <a:spcAft>
                <a:spcPts val="1000"/>
              </a:spcAft>
            </a:pPr>
            <a: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a_Helver Bashkir" panose="020B0504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32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60000"/>
                <a:lumMod val="160000"/>
              </a:schemeClr>
            </a:gs>
            <a:gs pos="42000">
              <a:srgbClr val="00B050"/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385" y="1346897"/>
            <a:ext cx="7654611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</a:rPr>
              <a:t>    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Донъяла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һәр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кемгә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иң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ҡәҙерлеһе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-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үҙ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туған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теле. 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Үҙ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туған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теле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барҙың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үҙ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туған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рухы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бар. 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Әсә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телендә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кеше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донъяны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донъя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матурлығын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белә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башлай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Уның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шул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телдә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фекерләү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ҡеүәһе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, 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зауығы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формалаша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Уй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күрке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- тел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икән,тел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күрке-һүҙ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Һүҙе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яғымлының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үҙе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лә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яғымлы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, теле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матурҙың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күңеле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лә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матур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algn="ctr"/>
            <a:r>
              <a:rPr lang="ru-RU" b="1" dirty="0">
                <a:ln/>
              </a:rPr>
              <a:t>                                                                               Ғ. </a:t>
            </a:r>
            <a:r>
              <a:rPr lang="ru-RU" b="1" dirty="0" err="1">
                <a:ln/>
              </a:rPr>
              <a:t>Хөсәйенов</a:t>
            </a:r>
            <a:endParaRPr lang="ru-RU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98193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garipova.a.LIBRB\Pictures\img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11" y="548680"/>
            <a:ext cx="3704234" cy="5672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C:\Users\garipova.a.LIBRB\Pictures\img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b="1887"/>
          <a:stretch/>
        </p:blipFill>
        <p:spPr bwMode="auto">
          <a:xfrm>
            <a:off x="638980" y="692696"/>
            <a:ext cx="3662929" cy="5172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41/000622c0-b3442d92/img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" b="3126"/>
          <a:stretch/>
        </p:blipFill>
        <p:spPr bwMode="auto">
          <a:xfrm>
            <a:off x="0" y="0"/>
            <a:ext cx="9198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3098" y="988786"/>
            <a:ext cx="69391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Үҙ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илемдә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үҙ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телемдә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Үҙ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халҡым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йырын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йырлау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–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Атайымды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әсәйемде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Туған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халҡымды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ҙурлау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.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(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Р.Ниғмәтуллин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)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5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ртрет Акмул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24" y="0"/>
            <a:ext cx="4838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8712968" cy="16066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М.Аҡмулла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мәғрифәтсе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шағир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яҡтылыҡ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йырсыһы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83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414</TotalTime>
  <Words>154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a_Helver Bashkir</vt:lpstr>
      <vt:lpstr>Calibri</vt:lpstr>
      <vt:lpstr>Georgia</vt:lpstr>
      <vt:lpstr>Times New Roman</vt:lpstr>
      <vt:lpstr>Trebuchet MS</vt:lpstr>
      <vt:lpstr>Воздушный поток</vt:lpstr>
      <vt:lpstr>Башҡарҙы: Акимова Полина,  Раевка ауылы гимназияһының  8А класы уҡыусыһы Етәксеһе: Кашапова Г.Ғ.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Гарипова Айгуль Рафкатовна</dc:creator>
  <cp:lastModifiedBy>Гульназ</cp:lastModifiedBy>
  <cp:revision>39</cp:revision>
  <dcterms:created xsi:type="dcterms:W3CDTF">2019-12-11T10:57:36Z</dcterms:created>
  <dcterms:modified xsi:type="dcterms:W3CDTF">2020-11-30T10:23:13Z</dcterms:modified>
</cp:coreProperties>
</file>